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9" r:id="rId2"/>
    <p:sldId id="257" r:id="rId3"/>
    <p:sldId id="260" r:id="rId4"/>
    <p:sldId id="258" r:id="rId5"/>
    <p:sldId id="273" r:id="rId6"/>
    <p:sldId id="270" r:id="rId7"/>
    <p:sldId id="274" r:id="rId8"/>
    <p:sldId id="275" r:id="rId9"/>
    <p:sldId id="280" r:id="rId10"/>
    <p:sldId id="271" r:id="rId11"/>
    <p:sldId id="276" r:id="rId12"/>
    <p:sldId id="277" r:id="rId13"/>
    <p:sldId id="278" r:id="rId14"/>
    <p:sldId id="279"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1/13/2025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1/13/2025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1/13/2025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1/13/2025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1/13/2025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1/13/2025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1/13/2025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1/13/2025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1/13/2025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1/13/2025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60AD-AF93-C43E-8DCA-623DD3A95436}"/>
              </a:ext>
            </a:extLst>
          </p:cNvPr>
          <p:cNvSpPr>
            <a:spLocks noGrp="1"/>
          </p:cNvSpPr>
          <p:nvPr>
            <p:ph type="title"/>
          </p:nvPr>
        </p:nvSpPr>
        <p:spPr/>
        <p:txBody>
          <a:bodyPr/>
          <a:lstStyle/>
          <a:p>
            <a:r>
              <a:rPr lang="vi-VN" dirty="0"/>
              <a:t>Chương 3: Triển khai hệ thống</a:t>
            </a:r>
            <a:endParaRPr lang="en-US" dirty="0"/>
          </a:p>
        </p:txBody>
      </p:sp>
      <p:sp>
        <p:nvSpPr>
          <p:cNvPr id="4" name="Slide Number Placeholder 3">
            <a:extLst>
              <a:ext uri="{FF2B5EF4-FFF2-40B4-BE49-F238E27FC236}">
                <a16:creationId xmlns:a16="http://schemas.microsoft.com/office/drawing/2014/main" id="{F34D33F8-ED0A-3A36-B0DD-BBE1537C7BA0}"/>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descr="A diagram of a company&#10;&#10;Description automatically generated">
            <a:extLst>
              <a:ext uri="{FF2B5EF4-FFF2-40B4-BE49-F238E27FC236}">
                <a16:creationId xmlns:a16="http://schemas.microsoft.com/office/drawing/2014/main" id="{629908E3-0F1E-2582-FBFC-7FB2F0FAD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612" y="1042987"/>
            <a:ext cx="10010775" cy="4772025"/>
          </a:xfrm>
          <a:prstGeom prst="rect">
            <a:avLst/>
          </a:prstGeom>
        </p:spPr>
      </p:pic>
    </p:spTree>
    <p:extLst>
      <p:ext uri="{BB962C8B-B14F-4D97-AF65-F5344CB8AC3E}">
        <p14:creationId xmlns:p14="http://schemas.microsoft.com/office/powerpoint/2010/main" val="267233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1F653-4EEA-99F8-AE0A-0ADBCD332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1214D-40D3-BDFC-EF23-49EDBA18681F}"/>
              </a:ext>
            </a:extLst>
          </p:cNvPr>
          <p:cNvSpPr>
            <a:spLocks noGrp="1"/>
          </p:cNvSpPr>
          <p:nvPr>
            <p:ph type="title"/>
          </p:nvPr>
        </p:nvSpPr>
        <p:spPr/>
        <p:txBody>
          <a:bodyPr/>
          <a:lstStyle/>
          <a:p>
            <a:r>
              <a:rPr lang="vi-VN" dirty="0"/>
              <a:t>Chương 3: Triển khai hệ thống</a:t>
            </a:r>
            <a:endParaRPr lang="en-US" dirty="0"/>
          </a:p>
        </p:txBody>
      </p:sp>
      <p:sp>
        <p:nvSpPr>
          <p:cNvPr id="4" name="Slide Number Placeholder 3">
            <a:extLst>
              <a:ext uri="{FF2B5EF4-FFF2-40B4-BE49-F238E27FC236}">
                <a16:creationId xmlns:a16="http://schemas.microsoft.com/office/drawing/2014/main" id="{494B7D1B-C82E-CB0F-FB3F-89CC9F8475B4}"/>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5" name="Picture 4" descr="A diagram of a service&#10;&#10;Description automatically generated">
            <a:extLst>
              <a:ext uri="{FF2B5EF4-FFF2-40B4-BE49-F238E27FC236}">
                <a16:creationId xmlns:a16="http://schemas.microsoft.com/office/drawing/2014/main" id="{498C5BAC-5D23-0D7A-D384-F292AE69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26" y="2003206"/>
            <a:ext cx="3393456" cy="2851587"/>
          </a:xfrm>
          <a:prstGeom prst="rect">
            <a:avLst/>
          </a:prstGeom>
        </p:spPr>
      </p:pic>
      <p:pic>
        <p:nvPicPr>
          <p:cNvPr id="7" name="Picture 6" descr="A diagram of a company&#10;&#10;Description automatically generated">
            <a:extLst>
              <a:ext uri="{FF2B5EF4-FFF2-40B4-BE49-F238E27FC236}">
                <a16:creationId xmlns:a16="http://schemas.microsoft.com/office/drawing/2014/main" id="{7B71EAA7-0476-415D-ADD6-4056F66F3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63" y="1519458"/>
            <a:ext cx="7082801" cy="3819084"/>
          </a:xfrm>
          <a:prstGeom prst="rect">
            <a:avLst/>
          </a:prstGeom>
        </p:spPr>
      </p:pic>
    </p:spTree>
    <p:extLst>
      <p:ext uri="{BB962C8B-B14F-4D97-AF65-F5344CB8AC3E}">
        <p14:creationId xmlns:p14="http://schemas.microsoft.com/office/powerpoint/2010/main" val="3774712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440F1-48AB-CBE8-4FB2-ABECAF707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30100-0D68-D0E2-A21E-A3350C2E7A4A}"/>
              </a:ext>
            </a:extLst>
          </p:cNvPr>
          <p:cNvSpPr>
            <a:spLocks noGrp="1"/>
          </p:cNvSpPr>
          <p:nvPr>
            <p:ph type="title"/>
          </p:nvPr>
        </p:nvSpPr>
        <p:spPr/>
        <p:txBody>
          <a:bodyPr/>
          <a:lstStyle/>
          <a:p>
            <a:r>
              <a:rPr lang="vi-VN" dirty="0"/>
              <a:t>Chương 3: Triển khai hệ thống</a:t>
            </a:r>
            <a:endParaRPr lang="en-US" dirty="0"/>
          </a:p>
        </p:txBody>
      </p:sp>
      <p:sp>
        <p:nvSpPr>
          <p:cNvPr id="4" name="Slide Number Placeholder 3">
            <a:extLst>
              <a:ext uri="{FF2B5EF4-FFF2-40B4-BE49-F238E27FC236}">
                <a16:creationId xmlns:a16="http://schemas.microsoft.com/office/drawing/2014/main" id="{E53D3A77-3EEF-CFB6-BC6E-D57BCE6F631F}"/>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5" name="Picture 4" descr="A diagram of a computer&#10;&#10;Description automatically generated">
            <a:extLst>
              <a:ext uri="{FF2B5EF4-FFF2-40B4-BE49-F238E27FC236}">
                <a16:creationId xmlns:a16="http://schemas.microsoft.com/office/drawing/2014/main" id="{6E69AE7E-FFE7-C93E-A056-8EFC7C33A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405" y="2041482"/>
            <a:ext cx="5127934" cy="2775036"/>
          </a:xfrm>
          <a:prstGeom prst="rect">
            <a:avLst/>
          </a:prstGeom>
        </p:spPr>
      </p:pic>
      <p:pic>
        <p:nvPicPr>
          <p:cNvPr id="7" name="Picture 6" descr="A diagram of a network&#10;&#10;Description automatically generated">
            <a:extLst>
              <a:ext uri="{FF2B5EF4-FFF2-40B4-BE49-F238E27FC236}">
                <a16:creationId xmlns:a16="http://schemas.microsoft.com/office/drawing/2014/main" id="{668A8B9E-F741-0AFD-6BEB-9D1BC7B2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228" y="1761178"/>
            <a:ext cx="4358565" cy="3055340"/>
          </a:xfrm>
          <a:prstGeom prst="rect">
            <a:avLst/>
          </a:prstGeom>
        </p:spPr>
      </p:pic>
    </p:spTree>
    <p:extLst>
      <p:ext uri="{BB962C8B-B14F-4D97-AF65-F5344CB8AC3E}">
        <p14:creationId xmlns:p14="http://schemas.microsoft.com/office/powerpoint/2010/main" val="1321671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BD657-577C-16AA-6BDC-6E0FB4EE4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3FF52-5837-BE3A-A626-9D6D31048882}"/>
              </a:ext>
            </a:extLst>
          </p:cNvPr>
          <p:cNvSpPr>
            <a:spLocks noGrp="1"/>
          </p:cNvSpPr>
          <p:nvPr>
            <p:ph type="title"/>
          </p:nvPr>
        </p:nvSpPr>
        <p:spPr/>
        <p:txBody>
          <a:bodyPr/>
          <a:lstStyle/>
          <a:p>
            <a:r>
              <a:rPr lang="vi-VN" dirty="0"/>
              <a:t>Chương 3: Triển khai hệ thống</a:t>
            </a:r>
            <a:endParaRPr lang="en-US" dirty="0"/>
          </a:p>
        </p:txBody>
      </p:sp>
      <p:sp>
        <p:nvSpPr>
          <p:cNvPr id="4" name="Slide Number Placeholder 3">
            <a:extLst>
              <a:ext uri="{FF2B5EF4-FFF2-40B4-BE49-F238E27FC236}">
                <a16:creationId xmlns:a16="http://schemas.microsoft.com/office/drawing/2014/main" id="{92A636E5-8E57-6A56-9C9A-F1E5409022FB}"/>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5" name="Picture 4" descr="A diagram of a software company&#10;&#10;Description automatically generated">
            <a:extLst>
              <a:ext uri="{FF2B5EF4-FFF2-40B4-BE49-F238E27FC236}">
                <a16:creationId xmlns:a16="http://schemas.microsoft.com/office/drawing/2014/main" id="{76A6C2A2-2CA6-F965-8450-A854CD0A7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52" y="1892067"/>
            <a:ext cx="4453655" cy="3073865"/>
          </a:xfrm>
          <a:prstGeom prst="rect">
            <a:avLst/>
          </a:prstGeom>
        </p:spPr>
      </p:pic>
      <p:pic>
        <p:nvPicPr>
          <p:cNvPr id="7" name="Picture 6" descr="A diagram of a work flow&#10;&#10;Description automatically generated">
            <a:extLst>
              <a:ext uri="{FF2B5EF4-FFF2-40B4-BE49-F238E27FC236}">
                <a16:creationId xmlns:a16="http://schemas.microsoft.com/office/drawing/2014/main" id="{96791832-F013-8B0B-DE0F-0C1E6754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888" y="1737893"/>
            <a:ext cx="4496260" cy="3382214"/>
          </a:xfrm>
          <a:prstGeom prst="rect">
            <a:avLst/>
          </a:prstGeom>
        </p:spPr>
      </p:pic>
    </p:spTree>
    <p:extLst>
      <p:ext uri="{BB962C8B-B14F-4D97-AF65-F5344CB8AC3E}">
        <p14:creationId xmlns:p14="http://schemas.microsoft.com/office/powerpoint/2010/main" val="192280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2878E-DAF6-641A-257B-2D9C0A750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7CF17-7B9C-F16A-0ADF-792FE941C474}"/>
              </a:ext>
            </a:extLst>
          </p:cNvPr>
          <p:cNvSpPr>
            <a:spLocks noGrp="1"/>
          </p:cNvSpPr>
          <p:nvPr>
            <p:ph type="title"/>
          </p:nvPr>
        </p:nvSpPr>
        <p:spPr/>
        <p:txBody>
          <a:bodyPr/>
          <a:lstStyle/>
          <a:p>
            <a:r>
              <a:rPr lang="vi-VN" dirty="0"/>
              <a:t>Chương 3: Triển khai hệ thống</a:t>
            </a:r>
            <a:endParaRPr lang="en-US" dirty="0"/>
          </a:p>
        </p:txBody>
      </p:sp>
      <p:sp>
        <p:nvSpPr>
          <p:cNvPr id="4" name="Slide Number Placeholder 3">
            <a:extLst>
              <a:ext uri="{FF2B5EF4-FFF2-40B4-BE49-F238E27FC236}">
                <a16:creationId xmlns:a16="http://schemas.microsoft.com/office/drawing/2014/main" id="{F3546B25-41DA-B6D5-B16F-05F1E0C7F39A}"/>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5" name="Picture 4" descr="A diagram of a company&#10;&#10;Description automatically generated">
            <a:extLst>
              <a:ext uri="{FF2B5EF4-FFF2-40B4-BE49-F238E27FC236}">
                <a16:creationId xmlns:a16="http://schemas.microsoft.com/office/drawing/2014/main" id="{11CE4DA7-B3D7-6774-BC5E-37B957A1C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87" y="1038225"/>
            <a:ext cx="10106025" cy="4781550"/>
          </a:xfrm>
          <a:prstGeom prst="rect">
            <a:avLst/>
          </a:prstGeom>
        </p:spPr>
      </p:pic>
    </p:spTree>
    <p:extLst>
      <p:ext uri="{BB962C8B-B14F-4D97-AF65-F5344CB8AC3E}">
        <p14:creationId xmlns:p14="http://schemas.microsoft.com/office/powerpoint/2010/main" val="41204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9749405"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dirty="0"/>
              <a:t>XÂY DỰNG HỆ THỐNG HỒ DỮ LIỆU PHÂN TÍCH DỮ LIỆU CHUYẾN BAY</a:t>
            </a:r>
            <a:r>
              <a:rPr lang="en-US" sz="2400" dirty="0"/>
              <a:t> </a:t>
            </a:r>
            <a:r>
              <a:rPr lang="vi-VN" sz="2400" dirty="0"/>
              <a:t>SỬ DỤNG CÁC THÀNH PHẦN CỦA HỆ SINH THÁI HADOOP</a:t>
            </a:r>
            <a:endParaRPr lang="en-US" sz="24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507350"/>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b="0" dirty="0"/>
              <a:t>Sinh viên:	Trần Ngọc Bảo - 20215529</a:t>
            </a:r>
            <a:endParaRPr lang="en-US" sz="2400" b="0" dirty="0"/>
          </a:p>
          <a:p>
            <a:r>
              <a:rPr lang="vi-VN" sz="2400" b="0" dirty="0"/>
              <a:t>GVHD:	TS. Trần Việt Trung</a:t>
            </a:r>
            <a:endParaRPr lang="en-US" sz="24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dirty="0"/>
              <a:t>Nội dung chính</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vi-VN" dirty="0"/>
              <a:t>Chương 1: Giới thiệu đề tài</a:t>
            </a:r>
          </a:p>
          <a:p>
            <a:r>
              <a:rPr lang="vi-VN" dirty="0"/>
              <a:t>Chương 2: Thiết kế hệ thống</a:t>
            </a:r>
          </a:p>
          <a:p>
            <a:r>
              <a:rPr lang="vi-VN" dirty="0"/>
              <a:t>Chương 3: Triển khai hệ thống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Chương 1: Giới thiệu đề tài</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vi-VN" sz="2400" dirty="0"/>
              <a:t>Đặt vấn đề:</a:t>
            </a:r>
          </a:p>
          <a:p>
            <a:pPr marL="0" indent="0">
              <a:buNone/>
            </a:pPr>
            <a:r>
              <a:rPr lang="vi-VN" sz="2400" dirty="0"/>
              <a:t>	Dữ liệu chuyến bay ngày càng đa dạng, đòi hỏi doanh nghiệp xây dựng hệ thống phân tích hiệu quả dựa trên mô hình triển khai và hệ sinh thái công nghệ phù hợp để tối ưu hóa quản lý, hỗ trợ quyết định và nâng cao cạnh tranh.</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350595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1C98-97FB-69D2-0751-31AE55D28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34B6B-83CD-6467-E705-76D33CA09329}"/>
              </a:ext>
            </a:extLst>
          </p:cNvPr>
          <p:cNvSpPr>
            <a:spLocks noGrp="1"/>
          </p:cNvSpPr>
          <p:nvPr>
            <p:ph type="title"/>
          </p:nvPr>
        </p:nvSpPr>
        <p:spPr/>
        <p:txBody>
          <a:bodyPr/>
          <a:lstStyle/>
          <a:p>
            <a:r>
              <a:rPr lang="vi-VN" dirty="0"/>
              <a:t>Chương 1: Giới thiệu đề tài</a:t>
            </a:r>
            <a:endParaRPr lang="en-US" dirty="0"/>
          </a:p>
        </p:txBody>
      </p:sp>
      <p:sp>
        <p:nvSpPr>
          <p:cNvPr id="3" name="Text Placeholder 2">
            <a:extLst>
              <a:ext uri="{FF2B5EF4-FFF2-40B4-BE49-F238E27FC236}">
                <a16:creationId xmlns:a16="http://schemas.microsoft.com/office/drawing/2014/main" id="{0427A696-2431-5856-23F7-F44D471AEC02}"/>
              </a:ext>
            </a:extLst>
          </p:cNvPr>
          <p:cNvSpPr>
            <a:spLocks noGrp="1"/>
          </p:cNvSpPr>
          <p:nvPr>
            <p:ph type="body" sz="quarter" idx="13"/>
          </p:nvPr>
        </p:nvSpPr>
        <p:spPr/>
        <p:txBody>
          <a:bodyPr/>
          <a:lstStyle/>
          <a:p>
            <a:r>
              <a:rPr lang="vi-VN" sz="2400" dirty="0"/>
              <a:t>Mục tiêu và phạm vi đề tài:</a:t>
            </a:r>
          </a:p>
          <a:p>
            <a:pPr marL="0" indent="0">
              <a:buNone/>
            </a:pPr>
            <a:r>
              <a:rPr lang="vi-VN" sz="2400" dirty="0"/>
              <a:t>	Hệ thống phân tích dữ liệu chuyến bay được thiết kế dựa trên mô hình hồ dữ liệu và hệ sinh thái Hadoop, tận dụng khả năng lưu trữ linh hoạt, xử lý dữ liệu lớn hiệu quả và tích hợp công cụ phân tích tiên tiến, nhằm hỗ trợ doanh nghiệp hàng không tối ưu hóa vận hành và ra quyết định dựa trên dữ liệu.</a:t>
            </a:r>
          </a:p>
        </p:txBody>
      </p:sp>
      <p:sp>
        <p:nvSpPr>
          <p:cNvPr id="6" name="Slide Number Placeholder 5">
            <a:extLst>
              <a:ext uri="{FF2B5EF4-FFF2-40B4-BE49-F238E27FC236}">
                <a16:creationId xmlns:a16="http://schemas.microsoft.com/office/drawing/2014/main" id="{0BB75FBF-BD62-5608-613D-64E2A7DFCA02}"/>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56816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769-A9A0-2FEA-8300-33F85E512C1F}"/>
              </a:ext>
            </a:extLst>
          </p:cNvPr>
          <p:cNvSpPr>
            <a:spLocks noGrp="1"/>
          </p:cNvSpPr>
          <p:nvPr>
            <p:ph type="title"/>
          </p:nvPr>
        </p:nvSpPr>
        <p:spPr/>
        <p:txBody>
          <a:bodyPr/>
          <a:lstStyle/>
          <a:p>
            <a:r>
              <a:rPr lang="vi-VN" dirty="0"/>
              <a:t>Chương 2: Thiết kế hệ thống</a:t>
            </a:r>
            <a:endParaRPr lang="en-US" dirty="0"/>
          </a:p>
        </p:txBody>
      </p:sp>
      <p:sp>
        <p:nvSpPr>
          <p:cNvPr id="4" name="Slide Number Placeholder 3">
            <a:extLst>
              <a:ext uri="{FF2B5EF4-FFF2-40B4-BE49-F238E27FC236}">
                <a16:creationId xmlns:a16="http://schemas.microsoft.com/office/drawing/2014/main" id="{385B5BFB-117A-B590-758A-0E86E332849C}"/>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descr="A diagram of a company&#10;&#10;Description automatically generated">
            <a:extLst>
              <a:ext uri="{FF2B5EF4-FFF2-40B4-BE49-F238E27FC236}">
                <a16:creationId xmlns:a16="http://schemas.microsoft.com/office/drawing/2014/main" id="{C6DF1713-4735-0CB4-F721-401E75976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4" y="800055"/>
            <a:ext cx="11982091" cy="5257890"/>
          </a:xfrm>
          <a:prstGeom prst="rect">
            <a:avLst/>
          </a:prstGeom>
        </p:spPr>
      </p:pic>
    </p:spTree>
    <p:extLst>
      <p:ext uri="{BB962C8B-B14F-4D97-AF65-F5344CB8AC3E}">
        <p14:creationId xmlns:p14="http://schemas.microsoft.com/office/powerpoint/2010/main" val="177894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CB69-75A8-EA33-5D9E-7292114E4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BF5-4225-0A1E-D030-D14336D9AB00}"/>
              </a:ext>
            </a:extLst>
          </p:cNvPr>
          <p:cNvSpPr>
            <a:spLocks noGrp="1"/>
          </p:cNvSpPr>
          <p:nvPr>
            <p:ph type="title"/>
          </p:nvPr>
        </p:nvSpPr>
        <p:spPr/>
        <p:txBody>
          <a:bodyPr/>
          <a:lstStyle/>
          <a:p>
            <a:r>
              <a:rPr lang="vi-VN" dirty="0"/>
              <a:t>Chương 2: Thiết kế hệ thống</a:t>
            </a:r>
            <a:endParaRPr lang="en-US" dirty="0"/>
          </a:p>
        </p:txBody>
      </p:sp>
      <p:sp>
        <p:nvSpPr>
          <p:cNvPr id="4" name="Slide Number Placeholder 3">
            <a:extLst>
              <a:ext uri="{FF2B5EF4-FFF2-40B4-BE49-F238E27FC236}">
                <a16:creationId xmlns:a16="http://schemas.microsoft.com/office/drawing/2014/main" id="{6D4743A4-C3AD-007E-6402-C88A55AB8877}"/>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5" name="Picture 4" descr="A screenshot of a computer&#10;&#10;Description automatically generated">
            <a:extLst>
              <a:ext uri="{FF2B5EF4-FFF2-40B4-BE49-F238E27FC236}">
                <a16:creationId xmlns:a16="http://schemas.microsoft.com/office/drawing/2014/main" id="{C6947A63-04ED-1647-6FFB-D0497902C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1228725"/>
            <a:ext cx="9153525" cy="4400550"/>
          </a:xfrm>
          <a:prstGeom prst="rect">
            <a:avLst/>
          </a:prstGeom>
        </p:spPr>
      </p:pic>
    </p:spTree>
    <p:extLst>
      <p:ext uri="{BB962C8B-B14F-4D97-AF65-F5344CB8AC3E}">
        <p14:creationId xmlns:p14="http://schemas.microsoft.com/office/powerpoint/2010/main" val="142950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83A10-8A4B-84B5-CA17-065A3C768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680CC-9A94-12CB-8541-BECE48316E0A}"/>
              </a:ext>
            </a:extLst>
          </p:cNvPr>
          <p:cNvSpPr>
            <a:spLocks noGrp="1"/>
          </p:cNvSpPr>
          <p:nvPr>
            <p:ph type="title"/>
          </p:nvPr>
        </p:nvSpPr>
        <p:spPr/>
        <p:txBody>
          <a:bodyPr/>
          <a:lstStyle/>
          <a:p>
            <a:r>
              <a:rPr lang="vi-VN" dirty="0"/>
              <a:t>Chương 2: Thiết kế hệ thống</a:t>
            </a:r>
            <a:endParaRPr lang="en-US" dirty="0"/>
          </a:p>
        </p:txBody>
      </p:sp>
      <p:sp>
        <p:nvSpPr>
          <p:cNvPr id="4" name="Slide Number Placeholder 3">
            <a:extLst>
              <a:ext uri="{FF2B5EF4-FFF2-40B4-BE49-F238E27FC236}">
                <a16:creationId xmlns:a16="http://schemas.microsoft.com/office/drawing/2014/main" id="{170510A1-661D-0D40-8BDB-6CB76D0C9AD6}"/>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6" name="Picture 5" descr="A screenshot of a computer screen&#10;&#10;Description automatically generated">
            <a:extLst>
              <a:ext uri="{FF2B5EF4-FFF2-40B4-BE49-F238E27FC236}">
                <a16:creationId xmlns:a16="http://schemas.microsoft.com/office/drawing/2014/main" id="{63685211-B306-0FC0-B25B-C2A0BE08D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651" y="1714260"/>
            <a:ext cx="9116697" cy="3429479"/>
          </a:xfrm>
          <a:prstGeom prst="rect">
            <a:avLst/>
          </a:prstGeom>
        </p:spPr>
      </p:pic>
    </p:spTree>
    <p:extLst>
      <p:ext uri="{BB962C8B-B14F-4D97-AF65-F5344CB8AC3E}">
        <p14:creationId xmlns:p14="http://schemas.microsoft.com/office/powerpoint/2010/main" val="176196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D8CB2-7E36-557A-08FA-F8170D2DA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0B743-3D2C-5626-7789-71B522160DCF}"/>
              </a:ext>
            </a:extLst>
          </p:cNvPr>
          <p:cNvSpPr>
            <a:spLocks noGrp="1"/>
          </p:cNvSpPr>
          <p:nvPr>
            <p:ph type="title"/>
          </p:nvPr>
        </p:nvSpPr>
        <p:spPr/>
        <p:txBody>
          <a:bodyPr/>
          <a:lstStyle/>
          <a:p>
            <a:r>
              <a:rPr lang="vi-VN" dirty="0"/>
              <a:t>Chương 3: Triển khai hệ thống</a:t>
            </a:r>
            <a:endParaRPr lang="en-US" dirty="0"/>
          </a:p>
        </p:txBody>
      </p:sp>
      <p:sp>
        <p:nvSpPr>
          <p:cNvPr id="3" name="Text Placeholder 2">
            <a:extLst>
              <a:ext uri="{FF2B5EF4-FFF2-40B4-BE49-F238E27FC236}">
                <a16:creationId xmlns:a16="http://schemas.microsoft.com/office/drawing/2014/main" id="{13F5E7D0-260F-9A2B-4BAA-5AC582775A82}"/>
              </a:ext>
            </a:extLst>
          </p:cNvPr>
          <p:cNvSpPr>
            <a:spLocks noGrp="1"/>
          </p:cNvSpPr>
          <p:nvPr>
            <p:ph type="body" sz="quarter" idx="13"/>
          </p:nvPr>
        </p:nvSpPr>
        <p:spPr/>
        <p:txBody>
          <a:bodyPr/>
          <a:lstStyle/>
          <a:p>
            <a:r>
              <a:rPr lang="vi-VN" sz="2400" dirty="0"/>
              <a:t>Hệ thống được triển khai trên một cụm Kubernetes sử dụng Minikube để thiết lập 3 node, bao gồm 1 node master làm control plane và 2 worker node đảm nhận triển khai ứng dụng. </a:t>
            </a:r>
          </a:p>
          <a:p>
            <a:r>
              <a:rPr lang="vi-VN" sz="2400" dirty="0"/>
              <a:t>Tạo một namespace "hadoop-ecosystem" được tạo để quản lý toàn bộ ứng dụng, giúp tổ chức và phân bổ tài nguyên hiệu quả. Các ứng dụng trong cụm giao tiếp thông qua ClusterIP Service.</a:t>
            </a:r>
          </a:p>
        </p:txBody>
      </p:sp>
      <p:sp>
        <p:nvSpPr>
          <p:cNvPr id="6" name="Slide Number Placeholder 5">
            <a:extLst>
              <a:ext uri="{FF2B5EF4-FFF2-40B4-BE49-F238E27FC236}">
                <a16:creationId xmlns:a16="http://schemas.microsoft.com/office/drawing/2014/main" id="{4342C4FD-B950-A5A4-12EE-6B87F63541D3}"/>
              </a:ext>
            </a:extLst>
          </p:cNvPr>
          <p:cNvSpPr>
            <a:spLocks noGrp="1"/>
          </p:cNvSpPr>
          <p:nvPr>
            <p:ph type="sldNum" sz="quarter" idx="12"/>
          </p:nvPr>
        </p:nvSpPr>
        <p:spPr/>
        <p:txBody>
          <a:bodyPr/>
          <a:lstStyle/>
          <a:p>
            <a:fld id="{9EA0BE3B-158A-4EDF-80DC-E394A0D1600F}" type="slidenum">
              <a:rPr lang="en-US" smtClean="0"/>
              <a:pPr/>
              <a:t>9</a:t>
            </a:fld>
            <a:endParaRPr lang="en-US"/>
          </a:p>
        </p:txBody>
      </p:sp>
    </p:spTree>
    <p:extLst>
      <p:ext uri="{BB962C8B-B14F-4D97-AF65-F5344CB8AC3E}">
        <p14:creationId xmlns:p14="http://schemas.microsoft.com/office/powerpoint/2010/main" val="297828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371</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Lato</vt:lpstr>
      <vt:lpstr>Office Theme</vt:lpstr>
      <vt:lpstr>PowerPoint Presentation</vt:lpstr>
      <vt:lpstr>PowerPoint Presentation</vt:lpstr>
      <vt:lpstr>Nội dung chính</vt:lpstr>
      <vt:lpstr>Chương 1: Giới thiệu đề tài</vt:lpstr>
      <vt:lpstr>Chương 1: Giới thiệu đề tài</vt:lpstr>
      <vt:lpstr>Chương 2: Thiết kế hệ thống</vt:lpstr>
      <vt:lpstr>Chương 2: Thiết kế hệ thống</vt:lpstr>
      <vt:lpstr>Chương 2: Thiết kế hệ thống</vt:lpstr>
      <vt:lpstr>Chương 3: Triển khai hệ thống</vt:lpstr>
      <vt:lpstr>Chương 3: Triển khai hệ thống</vt:lpstr>
      <vt:lpstr>Chương 3: Triển khai hệ thống</vt:lpstr>
      <vt:lpstr>Chương 3: Triển khai hệ thống</vt:lpstr>
      <vt:lpstr>Chương 3: Triển khai hệ thống</vt:lpstr>
      <vt:lpstr>Chương 3: Triển khai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Ngoc Bao 20215529</cp:lastModifiedBy>
  <cp:revision>15</cp:revision>
  <dcterms:created xsi:type="dcterms:W3CDTF">2021-05-28T04:32:29Z</dcterms:created>
  <dcterms:modified xsi:type="dcterms:W3CDTF">2025-01-13T14:37:45Z</dcterms:modified>
</cp:coreProperties>
</file>